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get p-value from Q test, which is a chi-square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pchisq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(24.40149, 4,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lower.tail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FALSE)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0.0001327126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b="1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AU" dirty="0"/>
                  <a:t>or the between-study variance which can be calculated from these equations (</a:t>
                </a:r>
                <a:r>
                  <a:rPr lang="en-AU" dirty="0" err="1"/>
                  <a:t>Borenstein</a:t>
                </a:r>
                <a:r>
                  <a:rPr lang="en-AU" dirty="0"/>
                  <a:t>, 2009):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en-AU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2217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&amp; tau2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 and think;</a:t>
            </a:r>
            <a:r>
              <a:rPr lang="en-US" dirty="0"/>
              <a:t>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 err="1"/>
              <a:t>spp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05" y="1890873"/>
            <a:ext cx="315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Fixed-effect meta-analysis</a:t>
            </a:r>
          </a:p>
          <a:p>
            <a:pPr algn="ctr"/>
            <a:r>
              <a:rPr lang="en-US" b="1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0698" y="2029372"/>
            <a:ext cx="30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:r>
                  <a:rPr lang="en-US" dirty="0">
                    <a:ea typeface="Cambria" panose="020405030504060302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l="-1887" t="-405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11001</Words>
  <Application>Microsoft Macintosh PowerPoint</Application>
  <PresentationFormat>On-screen Show (4:3)</PresentationFormat>
  <Paragraphs>658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313</cp:revision>
  <dcterms:created xsi:type="dcterms:W3CDTF">2022-06-05T22:41:34Z</dcterms:created>
  <dcterms:modified xsi:type="dcterms:W3CDTF">2022-07-08T04:08:29Z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